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7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13CF8-E199-DC4A-B06F-E208FDAAD6F6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6E7C7-A35B-BF4E-9880-688FC600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9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 (</a:t>
            </a:r>
            <a:r>
              <a:rPr lang="en-US" dirty="0" err="1" smtClean="0"/>
              <a:t>Tycho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7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2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one is in Kenya.  Right one is Sunset Crater in Arizona.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E7C7-A35B-BF4E-9880-688FC6005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5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1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6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0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3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FC618-AA52-1046-BEB4-BE80148594B1}" type="datetimeFigureOut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AF1D-2F31-3848-8BE0-3DB7D788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8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Craters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39376"/>
          <a:stretch/>
        </p:blipFill>
        <p:spPr>
          <a:xfrm>
            <a:off x="787400" y="1844842"/>
            <a:ext cx="7567779" cy="41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3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0209"/>
            <a:ext cx="4324740" cy="4324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Craters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533" r="11905"/>
          <a:stretch/>
        </p:blipFill>
        <p:spPr>
          <a:xfrm>
            <a:off x="4424947" y="1540208"/>
            <a:ext cx="4719054" cy="4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00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48" y="2400741"/>
            <a:ext cx="5895474" cy="44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935"/>
          <a:stretch/>
        </p:blipFill>
        <p:spPr>
          <a:xfrm>
            <a:off x="787400" y="1978526"/>
            <a:ext cx="7567779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 (Central Peak)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42" y="1417638"/>
            <a:ext cx="5220369" cy="52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98" y="1350211"/>
            <a:ext cx="5353886" cy="52901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 (Peak 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0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68" y="1417638"/>
            <a:ext cx="5079331" cy="5270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Craters (Multi-Ring)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97" y="1291119"/>
            <a:ext cx="6557549" cy="5246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Rampart Craters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4954448" cy="37158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Volcanic Craters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224" y="3382211"/>
            <a:ext cx="4912776" cy="34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57</Words>
  <Application>Microsoft Macintosh PowerPoint</Application>
  <PresentationFormat>On-screen Show (4:3)</PresentationFormat>
  <Paragraphs>20</Paragraphs>
  <Slides>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Simple Craters</vt:lpstr>
      <vt:lpstr>Simple Craters</vt:lpstr>
      <vt:lpstr>PowerPoint Presentation</vt:lpstr>
      <vt:lpstr>Complex Craters</vt:lpstr>
      <vt:lpstr>Complex Craters (Central Peak)</vt:lpstr>
      <vt:lpstr>Complex Craters (Peak Ring)</vt:lpstr>
      <vt:lpstr>Complex Craters (Multi-Ring)</vt:lpstr>
      <vt:lpstr>Rampart Craters</vt:lpstr>
      <vt:lpstr>Volcanic Craters</vt:lpstr>
    </vt:vector>
  </TitlesOfParts>
  <Company>Arizona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Kelley Liebst</dc:creator>
  <cp:lastModifiedBy>Kelley Liebst</cp:lastModifiedBy>
  <cp:revision>17</cp:revision>
  <dcterms:created xsi:type="dcterms:W3CDTF">2012-09-12T02:17:17Z</dcterms:created>
  <dcterms:modified xsi:type="dcterms:W3CDTF">2015-09-01T01:01:05Z</dcterms:modified>
</cp:coreProperties>
</file>